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Montserrat SemiBold"/>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
      <p:font typeface="Source Code Pro"/>
      <p:regular r:id="rId69"/>
      <p:bold r:id="rId70"/>
      <p:italic r:id="rId71"/>
      <p:boldItalic r:id="rId72"/>
    </p:embeddedFont>
    <p:embeddedFont>
      <p:font typeface="Oswa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2541991-BC03-4494-93F0-A393ADC6400D}">
  <a:tblStyle styleId="{32541991-BC03-4494-93F0-A393ADC640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swald-regular.fntdata"/><Relationship Id="rId72" Type="http://schemas.openxmlformats.org/officeDocument/2006/relationships/font" Target="fonts/SourceCodePro-bold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Oswald-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CodePro-italic.fntdata"/><Relationship Id="rId70" Type="http://schemas.openxmlformats.org/officeDocument/2006/relationships/font" Target="fonts/SourceCodePr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font" Target="fonts/MontserratSemiBol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CodePr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SemiBold-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MontserratSemiBold-italic.fntdata"/><Relationship Id="rId14" Type="http://schemas.openxmlformats.org/officeDocument/2006/relationships/slide" Target="slides/slide8.xml"/><Relationship Id="rId58" Type="http://schemas.openxmlformats.org/officeDocument/2006/relationships/font" Target="fonts/Montserrat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114800" cy="28194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114800" cy="28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viewBox</a:t>
            </a:r>
            <a:r>
              <a:rPr lang="en"/>
              <a:t>="x y width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viewBox="70 60 100 75"</a:t>
            </a:r>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width="..."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width="4in" height="3in"</a:t>
            </a:r>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791200" y="1905000"/>
            <a:ext cx="2895600"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fill="..." stroke="..."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fill="skyblue" stroke="blue"</a:t>
            </a:r>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{32541991-BC03-4494-93F0-A393ADC6400D}</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&lt;rect</a:t>
            </a:r>
            <a:endParaRPr/>
          </a:p>
          <a:p>
            <a:pPr indent="0" lvl="0" marL="457200" rtl="0" algn="l">
              <a:spcBef>
                <a:spcPts val="0"/>
              </a:spcBef>
              <a:spcAft>
                <a:spcPts val="0"/>
              </a:spcAft>
              <a:buNone/>
            </a:pPr>
            <a:r>
              <a:rPr lang="en"/>
              <a:t>x="..."</a:t>
            </a:r>
            <a:endParaRPr/>
          </a:p>
          <a:p>
            <a:pPr indent="0" lvl="0" marL="457200" rtl="0" algn="l">
              <a:spcBef>
                <a:spcPts val="0"/>
              </a:spcBef>
              <a:spcAft>
                <a:spcPts val="0"/>
              </a:spcAft>
              <a:buNone/>
            </a:pPr>
            <a:r>
              <a:rPr lang="en"/>
              <a:t>y="..."</a:t>
            </a:r>
            <a:endParaRPr/>
          </a:p>
          <a:p>
            <a:pPr indent="0" lvl="0" marL="457200" rtl="0" algn="l">
              <a:spcBef>
                <a:spcPts val="0"/>
              </a:spcBef>
              <a:spcAft>
                <a:spcPts val="0"/>
              </a:spcAft>
              <a:buNone/>
            </a:pPr>
            <a:r>
              <a:rPr lang="en"/>
              <a:t>width="..."</a:t>
            </a:r>
            <a:endParaRPr/>
          </a:p>
          <a:p>
            <a:pPr indent="0" lvl="0" marL="457200" rtl="0" algn="l">
              <a:spcBef>
                <a:spcPts val="0"/>
              </a:spcBef>
              <a:spcAft>
                <a:spcPts val="0"/>
              </a:spcAft>
              <a:buNone/>
            </a:pPr>
            <a:r>
              <a:rPr lang="en"/>
              <a:t>height="..."</a:t>
            </a:r>
            <a:endParaRPr/>
          </a:p>
          <a:p>
            <a:pPr indent="0" lvl="0" marL="0" rtl="0" algn="l">
              <a:spcBef>
                <a:spcPts val="0"/>
              </a:spcBef>
              <a:spcAft>
                <a:spcPts val="0"/>
              </a:spcAft>
              <a:buNone/>
            </a:pPr>
            <a:r>
              <a:rPr lang="en"/>
              <a:t>/&gt;</a:t>
            </a:r>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38" name="Google Shape;138;p2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rx="..."</a:t>
            </a:r>
            <a:endParaRPr/>
          </a:p>
          <a:p>
            <a:pPr indent="0" lvl="0" marL="0" rtl="0" algn="l">
              <a:spcBef>
                <a:spcPts val="0"/>
              </a:spcBef>
              <a:spcAft>
                <a:spcPts val="0"/>
              </a:spcAft>
              <a:buNone/>
            </a:pPr>
            <a:r>
              <a:rPr lang="en"/>
              <a:t>ry="..."</a:t>
            </a:r>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45" name="Google Shape;145;p2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&lt;circle</a:t>
            </a:r>
            <a:endParaRPr/>
          </a:p>
          <a:p>
            <a:pPr indent="0" lvl="0" marL="457200" rtl="0" algn="l">
              <a:spcBef>
                <a:spcPts val="0"/>
              </a:spcBef>
              <a:spcAft>
                <a:spcPts val="0"/>
              </a:spcAft>
              <a:buNone/>
            </a:pPr>
            <a:r>
              <a:rPr lang="en"/>
              <a:t>cx="..."</a:t>
            </a:r>
            <a:endParaRPr/>
          </a:p>
          <a:p>
            <a:pPr indent="0" lvl="0" marL="457200" rtl="0" algn="l">
              <a:spcBef>
                <a:spcPts val="0"/>
              </a:spcBef>
              <a:spcAft>
                <a:spcPts val="0"/>
              </a:spcAft>
              <a:buNone/>
            </a:pPr>
            <a:r>
              <a:rPr lang="en"/>
              <a:t>cy="..."</a:t>
            </a:r>
            <a:endParaRPr/>
          </a:p>
          <a:p>
            <a:pPr indent="0" lvl="0" marL="457200" rtl="0" algn="l">
              <a:spcBef>
                <a:spcPts val="0"/>
              </a:spcBef>
              <a:spcAft>
                <a:spcPts val="0"/>
              </a:spcAft>
              <a:buNone/>
            </a:pPr>
            <a:r>
              <a:rPr lang="en"/>
              <a:t>r="..."</a:t>
            </a:r>
            <a:endParaRPr/>
          </a:p>
          <a:p>
            <a:pPr indent="0" lvl="0" marL="0" rtl="0" algn="l">
              <a:spcBef>
                <a:spcPts val="0"/>
              </a:spcBef>
              <a:spcAft>
                <a:spcPts val="0"/>
              </a:spcAft>
              <a:buNone/>
            </a:pPr>
            <a:r>
              <a:rPr lang="en"/>
              <a:t>/&gt;</a:t>
            </a:r>
            <a:endParaRPr/>
          </a:p>
        </p:txBody>
      </p:sp>
      <p:sp>
        <p:nvSpPr>
          <p:cNvPr id="151" name="Google Shape;151;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52" name="Google Shape;152;p2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&lt;ellipse</a:t>
            </a:r>
            <a:endParaRPr/>
          </a:p>
          <a:p>
            <a:pPr indent="0" lvl="0" marL="457200" rtl="0" algn="l">
              <a:spcBef>
                <a:spcPts val="0"/>
              </a:spcBef>
              <a:spcAft>
                <a:spcPts val="0"/>
              </a:spcAft>
              <a:buNone/>
            </a:pPr>
            <a:r>
              <a:rPr lang="en"/>
              <a:t>cx="..."</a:t>
            </a:r>
            <a:endParaRPr/>
          </a:p>
          <a:p>
            <a:pPr indent="0" lvl="0" marL="457200" rtl="0" algn="l">
              <a:spcBef>
                <a:spcPts val="0"/>
              </a:spcBef>
              <a:spcAft>
                <a:spcPts val="0"/>
              </a:spcAft>
              <a:buNone/>
            </a:pPr>
            <a:r>
              <a:rPr lang="en"/>
              <a:t>cy="..."</a:t>
            </a:r>
            <a:endParaRPr/>
          </a:p>
          <a:p>
            <a:pPr indent="0" lvl="0" marL="457200" rtl="0" algn="l">
              <a:spcBef>
                <a:spcPts val="0"/>
              </a:spcBef>
              <a:spcAft>
                <a:spcPts val="0"/>
              </a:spcAft>
              <a:buNone/>
            </a:pPr>
            <a:r>
              <a:rPr lang="en"/>
              <a:t>ry="..."</a:t>
            </a:r>
            <a:endParaRPr/>
          </a:p>
          <a:p>
            <a:pPr indent="0" lvl="0" marL="457200" rtl="0" algn="l">
              <a:spcBef>
                <a:spcPts val="0"/>
              </a:spcBef>
              <a:spcAft>
                <a:spcPts val="0"/>
              </a:spcAft>
              <a:buNone/>
            </a:pPr>
            <a:r>
              <a:rPr lang="en"/>
              <a:t>rx="..."</a:t>
            </a:r>
            <a:endParaRPr/>
          </a:p>
          <a:p>
            <a:pPr indent="0" lvl="0" marL="0" rtl="0" algn="l">
              <a:spcBef>
                <a:spcPts val="0"/>
              </a:spcBef>
              <a:spcAft>
                <a:spcPts val="0"/>
              </a:spcAft>
              <a:buNone/>
            </a:pPr>
            <a:r>
              <a:rPr lang="en"/>
              <a:t>/&gt;</a:t>
            </a:r>
            <a:endParaRPr/>
          </a:p>
        </p:txBody>
      </p:sp>
      <p:sp>
        <p:nvSpPr>
          <p:cNvPr id="158" name="Google Shape;158;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59" name="Google Shape;159;p2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&lt;line</a:t>
            </a:r>
            <a:endParaRPr/>
          </a:p>
          <a:p>
            <a:pPr indent="0" lvl="0" marL="457200" rtl="0" algn="l">
              <a:spcBef>
                <a:spcPts val="0"/>
              </a:spcBef>
              <a:spcAft>
                <a:spcPts val="0"/>
              </a:spcAft>
              <a:buNone/>
            </a:pPr>
            <a:r>
              <a:rPr lang="en"/>
              <a:t>x1="..."</a:t>
            </a:r>
            <a:endParaRPr/>
          </a:p>
          <a:p>
            <a:pPr indent="0" lvl="0" marL="457200" rtl="0" algn="l">
              <a:spcBef>
                <a:spcPts val="0"/>
              </a:spcBef>
              <a:spcAft>
                <a:spcPts val="0"/>
              </a:spcAft>
              <a:buNone/>
            </a:pPr>
            <a:r>
              <a:rPr lang="en"/>
              <a:t>y1="..."</a:t>
            </a:r>
            <a:endParaRPr/>
          </a:p>
          <a:p>
            <a:pPr indent="0" lvl="0" marL="457200" rtl="0" algn="l">
              <a:spcBef>
                <a:spcPts val="0"/>
              </a:spcBef>
              <a:spcAft>
                <a:spcPts val="0"/>
              </a:spcAft>
              <a:buNone/>
            </a:pPr>
            <a:r>
              <a:rPr lang="en"/>
              <a:t>x2="..."</a:t>
            </a:r>
            <a:endParaRPr/>
          </a:p>
          <a:p>
            <a:pPr indent="0" lvl="0" marL="457200" rtl="0" algn="l">
              <a:spcBef>
                <a:spcPts val="0"/>
              </a:spcBef>
              <a:spcAft>
                <a:spcPts val="0"/>
              </a:spcAft>
              <a:buNone/>
            </a:pPr>
            <a:r>
              <a:rPr lang="en"/>
              <a:t>y2="..."</a:t>
            </a:r>
            <a:endParaRPr/>
          </a:p>
          <a:p>
            <a:pPr indent="0" lvl="0" marL="0" rtl="0" algn="l">
              <a:spcBef>
                <a:spcPts val="0"/>
              </a:spcBef>
              <a:spcAft>
                <a:spcPts val="0"/>
              </a:spcAft>
              <a:buNone/>
            </a:pPr>
            <a:r>
              <a:rPr lang="en"/>
              <a:t>/&gt;</a:t>
            </a:r>
            <a:endParaRPr/>
          </a:p>
        </p:txBody>
      </p:sp>
      <p:sp>
        <p:nvSpPr>
          <p:cNvPr id="165" name="Google Shape;16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6" name="Google Shape;166;p2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&lt;polygon/polyline</a:t>
            </a:r>
            <a:endParaRPr/>
          </a:p>
          <a:p>
            <a:pPr indent="457200" lvl="0" marL="0" rtl="0" algn="l">
              <a:spcBef>
                <a:spcPts val="0"/>
              </a:spcBef>
              <a:spcAft>
                <a:spcPts val="0"/>
              </a:spcAft>
              <a:buNone/>
            </a:pPr>
            <a:r>
              <a:rPr lang="en"/>
              <a:t>points="... x y x y ..."</a:t>
            </a:r>
            <a:endParaRPr/>
          </a:p>
          <a:p>
            <a:pPr indent="0" lvl="0" marL="0" rtl="0" algn="l">
              <a:spcBef>
                <a:spcPts val="0"/>
              </a:spcBef>
              <a:spcAft>
                <a:spcPts val="0"/>
              </a:spcAft>
              <a:buNone/>
            </a:pPr>
            <a:r>
              <a:rPr lang="en"/>
              <a:t>/&gt;</a:t>
            </a:r>
            <a:endParaRPr/>
          </a:p>
        </p:txBody>
      </p:sp>
      <p:sp>
        <p:nvSpPr>
          <p:cNvPr id="172" name="Google Shape;172;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3" name="Google Shape;173;p2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&lt;!-- 1 --&gt;</a:t>
            </a:r>
            <a:endParaRPr/>
          </a:p>
          <a:p>
            <a:pPr indent="0" lvl="0" marL="0" rtl="0" algn="l">
              <a:spcBef>
                <a:spcPts val="0"/>
              </a:spcBef>
              <a:spcAft>
                <a:spcPts val="0"/>
              </a:spcAft>
              <a:buNone/>
            </a:pPr>
            <a:r>
              <a:rPr lang="en"/>
              <a:t>&lt;rect ... /&gt;</a:t>
            </a:r>
            <a:endParaRPr/>
          </a:p>
          <a:p>
            <a:pPr indent="0" lvl="0" marL="0" rtl="0" algn="l">
              <a:spcBef>
                <a:spcPts val="0"/>
              </a:spcBef>
              <a:spcAft>
                <a:spcPts val="0"/>
              </a:spcAft>
              <a:buNone/>
            </a:pPr>
            <a:r>
              <a:rPr lang="en"/>
              <a:t>&lt;!-- 2 --&gt;</a:t>
            </a:r>
            <a:endParaRPr/>
          </a:p>
          <a:p>
            <a:pPr indent="0" lvl="0" marL="0" rtl="0" algn="l">
              <a:spcBef>
                <a:spcPts val="0"/>
              </a:spcBef>
              <a:spcAft>
                <a:spcPts val="0"/>
              </a:spcAft>
              <a:buNone/>
            </a:pPr>
            <a:r>
              <a:rPr lang="en"/>
              <a:t>&lt;rect ... /&gt;</a:t>
            </a:r>
            <a:endParaRPr/>
          </a:p>
          <a:p>
            <a:pPr indent="0" lvl="0" marL="0" rtl="0" algn="l">
              <a:spcBef>
                <a:spcPts val="0"/>
              </a:spcBef>
              <a:spcAft>
                <a:spcPts val="0"/>
              </a:spcAft>
              <a:buNone/>
            </a:pPr>
            <a:r>
              <a:rPr lang="en"/>
              <a:t>&lt;!-- 3 --&gt;</a:t>
            </a:r>
            <a:endParaRPr/>
          </a:p>
          <a:p>
            <a:pPr indent="0" lvl="0" marL="0" rtl="0" algn="l">
              <a:spcBef>
                <a:spcPts val="0"/>
              </a:spcBef>
              <a:spcAft>
                <a:spcPts val="0"/>
              </a:spcAft>
              <a:buNone/>
            </a:pPr>
            <a:r>
              <a:rPr lang="en"/>
              <a:t>&lt;rect ... /&gt;</a:t>
            </a:r>
            <a:endParaRPr/>
          </a:p>
        </p:txBody>
      </p:sp>
      <p:sp>
        <p:nvSpPr>
          <p:cNvPr id="179" name="Google Shape;179;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0" name="Google Shape;180;p2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6" name="Google Shape;186;p29"/>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opacity="..."</a:t>
            </a:r>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98" name="Google Shape;198;p3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stroke-width</a:t>
            </a:r>
            <a:r>
              <a:rPr lang="en"/>
              <a:t>="..."</a:t>
            </a:r>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5" name="Google Shape;205;p3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stroke-linecap="butt"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stroke-linecap="square"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stroke-linecap="round"</a:t>
            </a:r>
            <a:endParaRPr/>
          </a:p>
        </p:txBody>
      </p:sp>
      <p:sp>
        <p:nvSpPr>
          <p:cNvPr id="211" name="Google Shape;211;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2" name="Google Shape;212;p3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stroke-linejoin="miter"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stroke-linejoin="bevel"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stroke-linejoin="round"</a:t>
            </a:r>
            <a:endParaRPr/>
          </a:p>
        </p:txBody>
      </p:sp>
      <p:sp>
        <p:nvSpPr>
          <p:cNvPr id="218" name="Google Shape;218;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19" name="Google Shape;219;p3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stroke-dasharray="d g d 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stroke-dasharray="10"</a:t>
            </a:r>
            <a:endParaRPr/>
          </a:p>
          <a:p>
            <a:pPr indent="0" lvl="0" marL="0" rtl="0" algn="l">
              <a:spcBef>
                <a:spcPts val="0"/>
              </a:spcBef>
              <a:spcAft>
                <a:spcPts val="0"/>
              </a:spcAft>
              <a:buNone/>
            </a:pPr>
            <a:r>
              <a:rPr lang="en"/>
              <a:t>stroke-dasharray="20 10"</a:t>
            </a:r>
            <a:endParaRPr/>
          </a:p>
          <a:p>
            <a:pPr indent="0" lvl="0" marL="0" rtl="0" algn="l">
              <a:spcBef>
                <a:spcPts val="0"/>
              </a:spcBef>
              <a:spcAft>
                <a:spcPts val="0"/>
              </a:spcAft>
              <a:buNone/>
            </a:pPr>
            <a:r>
              <a:rPr lang="en"/>
              <a:t>stroke-dasharray="20 10 5 10"</a:t>
            </a:r>
            <a:endParaRPr/>
          </a:p>
        </p:txBody>
      </p:sp>
      <p:sp>
        <p:nvSpPr>
          <p:cNvPr id="225" name="Google Shape;225;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6" name="Google Shape;226;p3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stroke-dasharray="0 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stroke-dasharray="0 15 10 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stroke-dasharray="0 15 10 15"</a:t>
            </a:r>
            <a:endParaRPr/>
          </a:p>
        </p:txBody>
      </p:sp>
      <p:sp>
        <p:nvSpPr>
          <p:cNvPr id="232" name="Google Shape;232;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3" name="Google Shape;233;p3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stroke-dashoffset="0"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stroke-dashoffset="-5"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stroke-dashoffset="-10"</a:t>
            </a:r>
            <a:endParaRPr/>
          </a:p>
        </p:txBody>
      </p:sp>
      <p:sp>
        <p:nvSpPr>
          <p:cNvPr id="239" name="Google Shape;239;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0" name="Google Shape;240;p3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&lt;text</a:t>
            </a:r>
            <a:endParaRPr/>
          </a:p>
          <a:p>
            <a:pPr indent="0" lvl="0" marL="457200" rtl="0" algn="l">
              <a:spcBef>
                <a:spcPts val="0"/>
              </a:spcBef>
              <a:spcAft>
                <a:spcPts val="0"/>
              </a:spcAft>
              <a:buNone/>
            </a:pPr>
            <a:r>
              <a:rPr lang="en"/>
              <a:t>x="..."</a:t>
            </a:r>
            <a:endParaRPr/>
          </a:p>
          <a:p>
            <a:pPr indent="0" lvl="0" marL="457200" rtl="0" algn="l">
              <a:spcBef>
                <a:spcPts val="0"/>
              </a:spcBef>
              <a:spcAft>
                <a:spcPts val="0"/>
              </a:spcAft>
              <a:buNone/>
            </a:pPr>
            <a:r>
              <a:rPr lang="en"/>
              <a:t>y="..."</a:t>
            </a:r>
            <a:endParaRPr/>
          </a:p>
          <a:p>
            <a:pPr indent="0" lvl="0" marL="0" rtl="0" algn="l">
              <a:spcBef>
                <a:spcPts val="0"/>
              </a:spcBef>
              <a:spcAft>
                <a:spcPts val="0"/>
              </a:spcAft>
              <a:buNone/>
            </a:pPr>
            <a:r>
              <a:rPr lang="en"/>
              <a:t>&gt;</a:t>
            </a:r>
            <a:endParaRPr/>
          </a:p>
          <a:p>
            <a:pPr indent="457200" lvl="0" marL="0" rtl="0" algn="l">
              <a:spcBef>
                <a:spcPts val="0"/>
              </a:spcBef>
              <a:spcAft>
                <a:spcPts val="0"/>
              </a:spcAft>
              <a:buNone/>
            </a:pPr>
            <a:r>
              <a:rPr lang="en"/>
              <a:t>Text</a:t>
            </a:r>
            <a:endParaRPr/>
          </a:p>
          <a:p>
            <a:pPr indent="0" lvl="0" marL="0" rtl="0" algn="l">
              <a:spcBef>
                <a:spcPts val="0"/>
              </a:spcBef>
              <a:spcAft>
                <a:spcPts val="0"/>
              </a:spcAft>
              <a:buNone/>
            </a:pPr>
            <a:r>
              <a:rPr lang="en"/>
              <a:t>&lt;/text&gt;</a:t>
            </a:r>
            <a:endParaRPr/>
          </a:p>
        </p:txBody>
      </p:sp>
      <p:sp>
        <p:nvSpPr>
          <p:cNvPr id="246" name="Google Shape;246;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7" name="Google Shape;247;p3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font-family="Montserrat"</a:t>
            </a:r>
            <a:endParaRPr/>
          </a:p>
          <a:p>
            <a:pPr indent="0" lvl="0" marL="0" rtl="0" algn="l">
              <a:spcBef>
                <a:spcPts val="0"/>
              </a:spcBef>
              <a:spcAft>
                <a:spcPts val="0"/>
              </a:spcAft>
              <a:buNone/>
            </a:pPr>
            <a:r>
              <a:rPr lang="en"/>
              <a:t>font-size="16"</a:t>
            </a:r>
            <a:endParaRPr/>
          </a:p>
          <a:p>
            <a:pPr indent="0" lvl="0" marL="0" rtl="0" algn="l">
              <a:spcBef>
                <a:spcPts val="0"/>
              </a:spcBef>
              <a:spcAft>
                <a:spcPts val="0"/>
              </a:spcAft>
              <a:buNone/>
            </a:pPr>
            <a:r>
              <a:rPr lang="en"/>
              <a:t>font-weight="bold"</a:t>
            </a:r>
            <a:endParaRPr/>
          </a:p>
          <a:p>
            <a:pPr indent="0" lvl="0" marL="0" rtl="0" algn="l">
              <a:spcBef>
                <a:spcPts val="0"/>
              </a:spcBef>
              <a:spcAft>
                <a:spcPts val="0"/>
              </a:spcAft>
              <a:buNone/>
            </a:pPr>
            <a:r>
              <a:rPr lang="en"/>
              <a:t>font-style="italic"</a:t>
            </a:r>
            <a:endParaRPr/>
          </a:p>
          <a:p>
            <a:pPr indent="0" lvl="0" marL="0" rtl="0" algn="l">
              <a:spcBef>
                <a:spcPts val="0"/>
              </a:spcBef>
              <a:spcAft>
                <a:spcPts val="0"/>
              </a:spcAft>
              <a:buNone/>
            </a:pPr>
            <a:r>
              <a:rPr lang="en"/>
              <a:t>text-decoration="underline"</a:t>
            </a:r>
            <a:endParaRPr/>
          </a:p>
          <a:p>
            <a:pPr indent="0" lvl="0" marL="0" rtl="0" algn="l">
              <a:spcBef>
                <a:spcPts val="0"/>
              </a:spcBef>
              <a:spcAft>
                <a:spcPts val="0"/>
              </a:spcAft>
              <a:buNone/>
            </a:pPr>
            <a:r>
              <a:rPr lang="en"/>
              <a:t>letter-spacing="5"</a:t>
            </a:r>
            <a:endParaRPr/>
          </a:p>
        </p:txBody>
      </p:sp>
      <p:sp>
        <p:nvSpPr>
          <p:cNvPr id="253" name="Google Shape;253;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54" name="Google Shape;254;p3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text-anchor="start"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text-anchor="middle"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text-anchor="end"</a:t>
            </a:r>
            <a:endParaRPr/>
          </a:p>
        </p:txBody>
      </p:sp>
      <p:sp>
        <p:nvSpPr>
          <p:cNvPr id="260" name="Google Shape;260;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61" name="Google Shape;261;p4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dominant-baseline="baseline"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dominant-baseline="middle"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dominant-baseline="hanging"</a:t>
            </a:r>
            <a:endParaRPr/>
          </a:p>
        </p:txBody>
      </p:sp>
      <p:sp>
        <p:nvSpPr>
          <p:cNvPr id="267" name="Google Shape;267;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68" name="Google Shape;268;p4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&lt;text&gt;</a:t>
            </a:r>
            <a:endParaRPr/>
          </a:p>
          <a:p>
            <a:pPr indent="0" lvl="0" marL="457200" rtl="0" algn="l">
              <a:spcBef>
                <a:spcPts val="0"/>
              </a:spcBef>
              <a:spcAft>
                <a:spcPts val="0"/>
              </a:spcAft>
              <a:buNone/>
            </a:pPr>
            <a:r>
              <a:rPr lang="en"/>
              <a:t>grumpy</a:t>
            </a:r>
            <a:endParaRPr/>
          </a:p>
          <a:p>
            <a:pPr indent="0" lvl="0" marL="457200" rtl="0" algn="l">
              <a:spcBef>
                <a:spcPts val="0"/>
              </a:spcBef>
              <a:spcAft>
                <a:spcPts val="0"/>
              </a:spcAft>
              <a:buNone/>
            </a:pPr>
            <a:r>
              <a:rPr lang="en"/>
              <a:t>&lt;tspan fill="#e91e63"&gt;</a:t>
            </a:r>
            <a:endParaRPr/>
          </a:p>
          <a:p>
            <a:pPr indent="457200" lvl="0" marL="457200" rtl="0" algn="l">
              <a:spcBef>
                <a:spcPts val="0"/>
              </a:spcBef>
              <a:spcAft>
                <a:spcPts val="0"/>
              </a:spcAft>
              <a:buNone/>
            </a:pPr>
            <a:r>
              <a:rPr lang="en"/>
              <a:t>cat</a:t>
            </a:r>
            <a:endParaRPr/>
          </a:p>
          <a:p>
            <a:pPr indent="0" lvl="0" marL="457200" rtl="0" algn="l">
              <a:spcBef>
                <a:spcPts val="0"/>
              </a:spcBef>
              <a:spcAft>
                <a:spcPts val="0"/>
              </a:spcAft>
              <a:buNone/>
            </a:pPr>
            <a:r>
              <a:rPr lang="en"/>
              <a:t>&lt;/tspan&gt;</a:t>
            </a:r>
            <a:endParaRPr/>
          </a:p>
          <a:p>
            <a:pPr indent="0" lvl="0" marL="0" rtl="0" algn="l">
              <a:spcBef>
                <a:spcPts val="0"/>
              </a:spcBef>
              <a:spcAft>
                <a:spcPts val="0"/>
              </a:spcAft>
              <a:buNone/>
            </a:pPr>
            <a:r>
              <a:rPr lang="en"/>
              <a:t>&lt;/text&gt;</a:t>
            </a:r>
            <a:endParaRPr/>
          </a:p>
        </p:txBody>
      </p:sp>
      <p:sp>
        <p:nvSpPr>
          <p:cNvPr id="274" name="Google Shape;274;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75" name="Google Shape;275;p4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baseline-shift="super"</a:t>
            </a:r>
            <a:endParaRPr/>
          </a:p>
          <a:p>
            <a:pPr indent="0" lvl="0" marL="0" rtl="0" algn="l">
              <a:spcBef>
                <a:spcPts val="0"/>
              </a:spcBef>
              <a:spcAft>
                <a:spcPts val="0"/>
              </a:spcAft>
              <a:buNone/>
            </a:pPr>
            <a:r>
              <a:rPr lang="en"/>
              <a:t>baseline-shift="sub"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dx="..."</a:t>
            </a:r>
            <a:endParaRPr/>
          </a:p>
          <a:p>
            <a:pPr indent="0" lvl="0" marL="0" rtl="0" algn="l">
              <a:spcBef>
                <a:spcPts val="0"/>
              </a:spcBef>
              <a:spcAft>
                <a:spcPts val="0"/>
              </a:spcAft>
              <a:buNone/>
            </a:pPr>
            <a:r>
              <a:rPr lang="en"/>
              <a:t>dy="..."</a:t>
            </a:r>
            <a:endParaRPr/>
          </a:p>
        </p:txBody>
      </p:sp>
      <p:sp>
        <p:nvSpPr>
          <p:cNvPr id="281" name="Google Shape;281;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82" name="Google Shape;282;p4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88" name="Google Shape;288;p44"/>
          <p:cNvPicPr preferRelativeResize="0"/>
          <p:nvPr/>
        </p:nvPicPr>
        <p:blipFill rotWithShape="1">
          <a:blip r:embed="rId3">
            <a:alphaModFix/>
          </a:blip>
          <a:srcRect b="0" l="0" r="0" t="0"/>
          <a:stretch/>
        </p:blipFill>
        <p:spPr>
          <a:xfrm>
            <a:off x="2657475" y="1371600"/>
            <a:ext cx="3829050" cy="377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&lt;text</a:t>
            </a:r>
            <a:endParaRPr/>
          </a:p>
          <a:p>
            <a:pPr indent="0" lvl="0" marL="0" rtl="0" algn="l">
              <a:spcBef>
                <a:spcPts val="0"/>
              </a:spcBef>
              <a:spcAft>
                <a:spcPts val="0"/>
              </a:spcAft>
              <a:buNone/>
            </a:pPr>
            <a:r>
              <a:rPr lang="en"/>
              <a:t>	d="..."</a:t>
            </a:r>
            <a:endParaRPr/>
          </a:p>
          <a:p>
            <a:pPr indent="0" lvl="0" marL="457200" rtl="0" algn="l">
              <a:spcBef>
                <a:spcPts val="0"/>
              </a:spcBef>
              <a:spcAft>
                <a:spcPts val="0"/>
              </a:spcAft>
              <a:buNone/>
            </a:pPr>
            <a:r>
              <a:rPr lang="en"/>
              <a:t>fill="..."</a:t>
            </a:r>
            <a:endParaRPr/>
          </a:p>
          <a:p>
            <a:pPr indent="0" lvl="0" marL="457200" rtl="0" algn="l">
              <a:spcBef>
                <a:spcPts val="0"/>
              </a:spcBef>
              <a:spcAft>
                <a:spcPts val="0"/>
              </a:spcAft>
              <a:buNone/>
            </a:pPr>
            <a:r>
              <a:rPr lang="en"/>
              <a:t>stroke="..."</a:t>
            </a:r>
            <a:endParaRPr/>
          </a:p>
          <a:p>
            <a:pPr indent="0" lvl="0" marL="0" rtl="0" algn="l">
              <a:spcBef>
                <a:spcPts val="0"/>
              </a:spcBef>
              <a:spcAft>
                <a:spcPts val="0"/>
              </a:spcAft>
              <a:buNone/>
            </a:pPr>
            <a:r>
              <a:rPr lang="en"/>
              <a:t>/&gt;</a:t>
            </a:r>
            <a:endParaRPr/>
          </a:p>
        </p:txBody>
      </p:sp>
      <p:sp>
        <p:nvSpPr>
          <p:cNvPr id="299" name="Google Shape;299;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00" name="Google Shape;300;p4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M 50 50 L 100 100 C 75 100, 50 75, 50 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 50,50 L 100,100 C 75,100 50,75 50,50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 50 50</a:t>
            </a:r>
            <a:endParaRPr/>
          </a:p>
          <a:p>
            <a:pPr indent="0" lvl="0" marL="0" rtl="0" algn="l">
              <a:spcBef>
                <a:spcPts val="0"/>
              </a:spcBef>
              <a:spcAft>
                <a:spcPts val="0"/>
              </a:spcAft>
              <a:buNone/>
            </a:pPr>
            <a:r>
              <a:rPr lang="en"/>
              <a:t>L 100 100</a:t>
            </a:r>
            <a:endParaRPr/>
          </a:p>
          <a:p>
            <a:pPr indent="0" lvl="0" marL="0" rtl="0" algn="l">
              <a:spcBef>
                <a:spcPts val="0"/>
              </a:spcBef>
              <a:spcAft>
                <a:spcPts val="0"/>
              </a:spcAft>
              <a:buNone/>
            </a:pPr>
            <a:r>
              <a:rPr lang="en"/>
              <a:t>C 75 100 50 75 50 50</a:t>
            </a:r>
            <a:endParaRPr/>
          </a:p>
        </p:txBody>
      </p:sp>
      <p:sp>
        <p:nvSpPr>
          <p:cNvPr id="306" name="Google Shape;306;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M x y</a:t>
            </a:r>
            <a:endParaRPr/>
          </a:p>
        </p:txBody>
      </p:sp>
      <p:sp>
        <p:nvSpPr>
          <p:cNvPr id="312" name="Google Shape;312;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13" name="Google Shape;313;p4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L</a:t>
            </a:r>
            <a:r>
              <a:rPr lang="en"/>
              <a:t> x 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 x</a:t>
            </a:r>
            <a:endParaRPr/>
          </a:p>
          <a:p>
            <a:pPr indent="0" lvl="0" marL="0" rtl="0" algn="l">
              <a:spcBef>
                <a:spcPts val="0"/>
              </a:spcBef>
              <a:spcAft>
                <a:spcPts val="0"/>
              </a:spcAft>
              <a:buNone/>
            </a:pPr>
            <a:r>
              <a:rPr lang="en"/>
              <a:t>V y</a:t>
            </a:r>
            <a:endParaRPr/>
          </a:p>
        </p:txBody>
      </p:sp>
      <p:sp>
        <p:nvSpPr>
          <p:cNvPr id="319" name="Google Shape;319;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20" name="Google Shape;320;p4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M 25 25</a:t>
            </a:r>
            <a:endParaRPr/>
          </a:p>
          <a:p>
            <a:pPr indent="0" lvl="0" marL="0" rtl="0" algn="l">
              <a:spcBef>
                <a:spcPts val="0"/>
              </a:spcBef>
              <a:spcAft>
                <a:spcPts val="0"/>
              </a:spcAft>
              <a:buNone/>
            </a:pPr>
            <a:r>
              <a:rPr lang="en"/>
              <a:t>L 45 45</a:t>
            </a:r>
            <a:endParaRPr/>
          </a:p>
          <a:p>
            <a:pPr indent="0" lvl="0" marL="0" rtl="0" algn="l">
              <a:spcBef>
                <a:spcPts val="0"/>
              </a:spcBef>
              <a:spcAft>
                <a:spcPts val="0"/>
              </a:spcAft>
              <a:buNone/>
            </a:pPr>
            <a:r>
              <a:rPr lang="en"/>
              <a:t>M 55 55</a:t>
            </a:r>
            <a:endParaRPr/>
          </a:p>
          <a:p>
            <a:pPr indent="0" lvl="0" marL="0" rtl="0" algn="l">
              <a:spcBef>
                <a:spcPts val="0"/>
              </a:spcBef>
              <a:spcAft>
                <a:spcPts val="0"/>
              </a:spcAft>
              <a:buNone/>
            </a:pPr>
            <a:r>
              <a:rPr lang="en"/>
              <a:t>L 75 75</a:t>
            </a:r>
            <a:endParaRPr/>
          </a:p>
          <a:p>
            <a:pPr indent="0" lvl="0" marL="0" rtl="0" algn="l">
              <a:spcBef>
                <a:spcPts val="0"/>
              </a:spcBef>
              <a:spcAft>
                <a:spcPts val="0"/>
              </a:spcAft>
              <a:buNone/>
            </a:pPr>
            <a:r>
              <a:rPr lang="en"/>
              <a:t>L 45 80</a:t>
            </a:r>
            <a:endParaRPr/>
          </a:p>
          <a:p>
            <a:pPr indent="0" lvl="0" marL="0" rtl="0" algn="l">
              <a:spcBef>
                <a:spcPts val="0"/>
              </a:spcBef>
              <a:spcAft>
                <a:spcPts val="0"/>
              </a:spcAft>
              <a:buNone/>
            </a:pPr>
            <a:r>
              <a:rPr lang="en"/>
              <a:t>Z</a:t>
            </a:r>
            <a:endParaRPr/>
          </a:p>
        </p:txBody>
      </p:sp>
      <p:sp>
        <p:nvSpPr>
          <p:cNvPr id="326" name="Google Shape;326;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27" name="Google Shape;327;p5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A rx ry angle large cw x 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50 50 0 0 1 65 75</a:t>
            </a:r>
            <a:endParaRPr/>
          </a:p>
        </p:txBody>
      </p:sp>
      <p:sp>
        <p:nvSpPr>
          <p:cNvPr id="333" name="Google Shape;333;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34" name="Google Shape;334;p5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A rx ry angle large cw x y</a:t>
            </a:r>
            <a:endParaRPr/>
          </a:p>
        </p:txBody>
      </p:sp>
      <p:sp>
        <p:nvSpPr>
          <p:cNvPr id="340" name="Google Shape;340;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41" name="Google Shape;341;p5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A rx ry angle large cw x y</a:t>
            </a:r>
            <a:endParaRPr/>
          </a:p>
        </p:txBody>
      </p:sp>
      <p:sp>
        <p:nvSpPr>
          <p:cNvPr id="347" name="Google Shape;347;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48" name="Google Shape;348;p5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 a b c d x y</a:t>
            </a:r>
            <a:endParaRPr/>
          </a:p>
        </p:txBody>
      </p:sp>
      <p:sp>
        <p:nvSpPr>
          <p:cNvPr id="354" name="Google Shape;354;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55" name="Google Shape;355;p5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 c d x y</a:t>
            </a:r>
            <a:endParaRPr/>
          </a:p>
        </p:txBody>
      </p:sp>
      <p:sp>
        <p:nvSpPr>
          <p:cNvPr id="361" name="Google Shape;361;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62" name="Google Shape;362;p5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Q</a:t>
            </a:r>
            <a:r>
              <a:rPr lang="en"/>
              <a:t> i j x y</a:t>
            </a:r>
            <a:endParaRPr/>
          </a:p>
        </p:txBody>
      </p:sp>
      <p:sp>
        <p:nvSpPr>
          <p:cNvPr id="368" name="Google Shape;368;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69" name="Google Shape;369;p5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 x y</a:t>
            </a:r>
            <a:endParaRPr/>
          </a:p>
        </p:txBody>
      </p:sp>
      <p:sp>
        <p:nvSpPr>
          <p:cNvPr id="375" name="Google Shape;375;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76" name="Google Shape;376;p5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78" name="Google Shape;78;p13"/>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457200" rtl="0" algn="l">
              <a:spcBef>
                <a:spcPts val="0"/>
              </a:spcBef>
              <a:spcAft>
                <a:spcPts val="0"/>
              </a:spcAft>
              <a:buNone/>
            </a:pPr>
            <a:r>
              <a:rPr lang="en">
                <a:solidFill>
                  <a:schemeClr val="accent2"/>
                </a:solidFill>
              </a:rPr>
              <a:t>xmlns</a:t>
            </a:r>
            <a:r>
              <a:rPr lang="en">
                <a:solidFill>
                  <a:schemeClr val="accent4"/>
                </a:solidFill>
              </a:rPr>
              <a:t>="</a:t>
            </a:r>
            <a:r>
              <a:rPr lang="en">
                <a:solidFill>
                  <a:schemeClr val="accent3"/>
                </a:solidFill>
              </a:rPr>
              <a:t>http://www.w3.org/2000/svg</a:t>
            </a:r>
            <a:r>
              <a:rPr lang="en"/>
              <a:t>"</a:t>
            </a:r>
            <a:endParaRPr/>
          </a:p>
          <a:p>
            <a:pPr indent="0" lvl="0" marL="45720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84" name="Google Shape;84;p14"/>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457200" rtl="0" algn="l">
              <a:spcBef>
                <a:spcPts val="0"/>
              </a:spcBef>
              <a:spcAft>
                <a:spcPts val="0"/>
              </a:spcAft>
              <a:buNone/>
            </a:pPr>
            <a:r>
              <a:rPr lang="en">
                <a:solidFill>
                  <a:srgbClr val="64B5F6"/>
                </a:solidFill>
              </a:rPr>
              <a:t>&lt;/</a:t>
            </a:r>
            <a:r>
              <a:rPr lang="en">
                <a:solidFill>
                  <a:schemeClr val="accent1"/>
                </a:solidFill>
              </a:rPr>
              <a:t>child</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